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76E7713-BDF2-42B7-AF1D-AF15FCE06CF5}" type="datetimeFigureOut">
              <a:rPr lang="fi-FI" smtClean="0"/>
              <a:t>23.8.2012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End report	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Developing a non public research software for </a:t>
            </a:r>
            <a:r>
              <a:rPr lang="en-US"/>
              <a:t>public </a:t>
            </a:r>
            <a:r>
              <a:rPr lang="en-US" smtClean="0"/>
              <a:t>use</a:t>
            </a:r>
          </a:p>
          <a:p>
            <a:endParaRPr lang="fi-FI" dirty="0" smtClean="0"/>
          </a:p>
          <a:p>
            <a:pPr algn="l"/>
            <a:r>
              <a:rPr lang="fi-FI" sz="1200" dirty="0" smtClean="0"/>
              <a:t>Hanna Salopaasi				Examiner Associate Professor Uolevi Nikula</a:t>
            </a:r>
          </a:p>
          <a:p>
            <a:pPr algn="l"/>
            <a:r>
              <a:rPr lang="fi-FI" sz="1200" dirty="0" smtClean="0"/>
              <a:t>0358645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56035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Background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err="1" smtClean="0"/>
              <a:t>Based</a:t>
            </a:r>
            <a:r>
              <a:rPr lang="fi-FI" sz="2800" dirty="0" smtClean="0"/>
              <a:t> on a summer </a:t>
            </a:r>
            <a:r>
              <a:rPr lang="fi-FI" sz="2800" dirty="0" err="1" smtClean="0"/>
              <a:t>job</a:t>
            </a:r>
            <a:r>
              <a:rPr lang="fi-FI" sz="2800" dirty="0" smtClean="0"/>
              <a:t> at LUT MAFY</a:t>
            </a:r>
          </a:p>
          <a:p>
            <a:r>
              <a:rPr lang="fi-FI" sz="2800" dirty="0" err="1" smtClean="0"/>
              <a:t>easyLEED</a:t>
            </a:r>
            <a:r>
              <a:rPr lang="fi-FI" sz="2800" dirty="0" smtClean="0"/>
              <a:t> is for </a:t>
            </a:r>
            <a:r>
              <a:rPr lang="fi-FI" sz="2800" dirty="0" err="1" smtClean="0"/>
              <a:t>extracting</a:t>
            </a:r>
            <a:r>
              <a:rPr lang="fi-FI" sz="2800" dirty="0" smtClean="0"/>
              <a:t> </a:t>
            </a:r>
            <a:r>
              <a:rPr lang="fi-FI" sz="2800" dirty="0" err="1" smtClean="0"/>
              <a:t>intensity-energy</a:t>
            </a:r>
            <a:r>
              <a:rPr lang="fi-FI" sz="2800" dirty="0" smtClean="0"/>
              <a:t> </a:t>
            </a:r>
            <a:r>
              <a:rPr lang="fi-FI" sz="2800" dirty="0" err="1" smtClean="0"/>
              <a:t>spectra</a:t>
            </a:r>
            <a:r>
              <a:rPr lang="fi-FI" sz="2800" dirty="0" smtClean="0"/>
              <a:t> </a:t>
            </a:r>
            <a:r>
              <a:rPr lang="fi-FI" sz="2800" dirty="0" err="1" smtClean="0"/>
              <a:t>from</a:t>
            </a:r>
            <a:r>
              <a:rPr lang="fi-FI" sz="2800" dirty="0" smtClean="0"/>
              <a:t> LEED </a:t>
            </a:r>
            <a:r>
              <a:rPr lang="fi-FI" sz="2800" dirty="0" err="1" smtClean="0"/>
              <a:t>patterns</a:t>
            </a:r>
            <a:endParaRPr lang="fi-FI" sz="2800" dirty="0" smtClean="0"/>
          </a:p>
          <a:p>
            <a:r>
              <a:rPr lang="fi-FI" sz="2800" dirty="0" err="1" smtClean="0"/>
              <a:t>Written</a:t>
            </a:r>
            <a:r>
              <a:rPr lang="fi-FI" sz="2800" dirty="0" smtClean="0"/>
              <a:t> in Python</a:t>
            </a:r>
          </a:p>
          <a:p>
            <a:r>
              <a:rPr lang="fi-FI" sz="2800" dirty="0" err="1" smtClean="0"/>
              <a:t>Originally</a:t>
            </a:r>
            <a:r>
              <a:rPr lang="fi-FI" sz="2800" dirty="0" smtClean="0"/>
              <a:t> </a:t>
            </a:r>
            <a:r>
              <a:rPr lang="fi-FI" sz="2800" dirty="0" err="1" smtClean="0"/>
              <a:t>created</a:t>
            </a:r>
            <a:r>
              <a:rPr lang="fi-FI" sz="2800" dirty="0" smtClean="0"/>
              <a:t> </a:t>
            </a:r>
            <a:r>
              <a:rPr lang="fi-FI" sz="2800" dirty="0" err="1" smtClean="0"/>
              <a:t>by</a:t>
            </a:r>
            <a:r>
              <a:rPr lang="fi-FI" sz="2800" dirty="0" smtClean="0"/>
              <a:t> Andreas Mayer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7764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Objectives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easyLEED usable for laymen</a:t>
            </a:r>
          </a:p>
          <a:p>
            <a:r>
              <a:rPr lang="fi-FI" sz="2800" dirty="0" err="1" smtClean="0"/>
              <a:t>Plotting</a:t>
            </a:r>
            <a:r>
              <a:rPr lang="fi-FI" sz="2800" dirty="0" smtClean="0"/>
              <a:t> </a:t>
            </a:r>
            <a:r>
              <a:rPr lang="fi-FI" sz="2800" dirty="0" err="1" smtClean="0"/>
              <a:t>spectra</a:t>
            </a:r>
            <a:r>
              <a:rPr lang="fi-FI" sz="2800" dirty="0" smtClean="0"/>
              <a:t> </a:t>
            </a:r>
            <a:r>
              <a:rPr lang="fi-FI" sz="2800" dirty="0" err="1" smtClean="0"/>
              <a:t>within</a:t>
            </a:r>
            <a:r>
              <a:rPr lang="fi-FI" sz="2800" dirty="0" smtClean="0"/>
              <a:t> the </a:t>
            </a:r>
            <a:r>
              <a:rPr lang="fi-FI" sz="2800" dirty="0" err="1" smtClean="0"/>
              <a:t>program</a:t>
            </a:r>
            <a:endParaRPr lang="fi-FI" sz="2800" dirty="0" smtClean="0"/>
          </a:p>
          <a:p>
            <a:r>
              <a:rPr lang="fi-FI" sz="2800" dirty="0" smtClean="0"/>
              <a:t>User </a:t>
            </a:r>
            <a:r>
              <a:rPr lang="fi-FI" sz="2800" dirty="0" err="1" smtClean="0"/>
              <a:t>friendly</a:t>
            </a:r>
            <a:r>
              <a:rPr lang="fi-FI" sz="2800" dirty="0" smtClean="0"/>
              <a:t> UI (</a:t>
            </a:r>
            <a:r>
              <a:rPr lang="fi-FI" sz="2800" dirty="0" err="1" smtClean="0"/>
              <a:t>quick</a:t>
            </a:r>
            <a:r>
              <a:rPr lang="fi-FI" sz="2800" dirty="0" smtClean="0"/>
              <a:t> </a:t>
            </a:r>
            <a:r>
              <a:rPr lang="fi-FI" sz="2800" dirty="0" err="1" smtClean="0"/>
              <a:t>access</a:t>
            </a:r>
            <a:r>
              <a:rPr lang="fi-FI" sz="2800" dirty="0" smtClean="0"/>
              <a:t> </a:t>
            </a:r>
            <a:r>
              <a:rPr lang="fi-FI" sz="2800" dirty="0" err="1" smtClean="0"/>
              <a:t>toolbars</a:t>
            </a:r>
            <a:r>
              <a:rPr lang="fi-FI" sz="2800" dirty="0" smtClean="0"/>
              <a:t> etc.)</a:t>
            </a:r>
          </a:p>
          <a:p>
            <a:r>
              <a:rPr lang="fi-FI" sz="2800" dirty="0" err="1" smtClean="0"/>
              <a:t>Documentation</a:t>
            </a:r>
            <a:endParaRPr lang="fi-FI" sz="2800" dirty="0" smtClean="0"/>
          </a:p>
          <a:p>
            <a:r>
              <a:rPr lang="fi-FI" sz="2800" dirty="0" err="1" smtClean="0"/>
              <a:t>Smart</a:t>
            </a:r>
            <a:r>
              <a:rPr lang="fi-FI" sz="2800" dirty="0" smtClean="0"/>
              <a:t> </a:t>
            </a:r>
            <a:r>
              <a:rPr lang="fi-FI" sz="2800" dirty="0" err="1" smtClean="0"/>
              <a:t>installation</a:t>
            </a:r>
            <a:endParaRPr lang="fi-FI" sz="2800" dirty="0" smtClean="0"/>
          </a:p>
          <a:p>
            <a:endParaRPr lang="fi-FI" sz="2800" dirty="0"/>
          </a:p>
          <a:p>
            <a:r>
              <a:rPr lang="fi-FI" sz="2800" dirty="0" err="1" smtClean="0"/>
              <a:t>Avoid</a:t>
            </a:r>
            <a:r>
              <a:rPr lang="fi-FI" sz="2800" dirty="0" smtClean="0"/>
              <a:t> </a:t>
            </a:r>
            <a:r>
              <a:rPr lang="fi-FI" sz="2800" dirty="0" err="1" smtClean="0"/>
              <a:t>screwing</a:t>
            </a:r>
            <a:r>
              <a:rPr lang="fi-FI" sz="2800" dirty="0" smtClean="0"/>
              <a:t> </a:t>
            </a:r>
            <a:r>
              <a:rPr lang="fi-FI" sz="2800" dirty="0" err="1" smtClean="0"/>
              <a:t>up</a:t>
            </a:r>
            <a:r>
              <a:rPr lang="fi-FI" sz="2800" dirty="0" smtClean="0"/>
              <a:t> the </a:t>
            </a:r>
            <a:r>
              <a:rPr lang="fi-FI" sz="2800" dirty="0" err="1" smtClean="0"/>
              <a:t>original</a:t>
            </a:r>
            <a:r>
              <a:rPr lang="fi-FI" sz="2800" dirty="0" smtClean="0"/>
              <a:t> </a:t>
            </a:r>
            <a:r>
              <a:rPr lang="fi-FI" sz="2800" dirty="0" err="1" smtClean="0"/>
              <a:t>code</a:t>
            </a:r>
            <a:endParaRPr lang="fi-FI" sz="2800" dirty="0" smtClean="0"/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55209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501008"/>
            <a:ext cx="255270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LEED </a:t>
            </a:r>
            <a:r>
              <a:rPr lang="fi-FI" dirty="0" err="1" smtClean="0"/>
              <a:t>research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err="1" smtClean="0"/>
              <a:t>Experimental</a:t>
            </a:r>
            <a:r>
              <a:rPr lang="fi-FI" sz="2800" dirty="0" smtClean="0"/>
              <a:t> </a:t>
            </a:r>
            <a:r>
              <a:rPr lang="fi-FI" sz="2800" dirty="0" err="1" smtClean="0"/>
              <a:t>method</a:t>
            </a:r>
            <a:r>
              <a:rPr lang="fi-FI" sz="2800" dirty="0" smtClean="0"/>
              <a:t> to </a:t>
            </a:r>
            <a:r>
              <a:rPr lang="fi-FI" sz="2800" dirty="0" err="1" smtClean="0"/>
              <a:t>infer</a:t>
            </a:r>
            <a:r>
              <a:rPr lang="fi-FI" sz="2800" dirty="0" smtClean="0"/>
              <a:t> </a:t>
            </a:r>
            <a:r>
              <a:rPr lang="fi-FI" sz="2800" dirty="0" err="1" smtClean="0"/>
              <a:t>characteristics</a:t>
            </a:r>
            <a:r>
              <a:rPr lang="fi-FI" sz="2800" dirty="0" smtClean="0"/>
              <a:t> </a:t>
            </a:r>
            <a:r>
              <a:rPr lang="fi-FI" sz="2800" dirty="0" err="1" smtClean="0"/>
              <a:t>about</a:t>
            </a:r>
            <a:r>
              <a:rPr lang="fi-FI" sz="2800" dirty="0" smtClean="0"/>
              <a:t> the </a:t>
            </a:r>
            <a:r>
              <a:rPr lang="fi-FI" sz="2800" dirty="0" err="1" smtClean="0"/>
              <a:t>atomistic</a:t>
            </a:r>
            <a:r>
              <a:rPr lang="fi-FI" sz="2800" dirty="0" smtClean="0"/>
              <a:t> </a:t>
            </a:r>
            <a:r>
              <a:rPr lang="fi-FI" sz="2800" dirty="0" err="1" smtClean="0"/>
              <a:t>structure</a:t>
            </a:r>
            <a:r>
              <a:rPr lang="fi-FI" sz="2800" dirty="0" smtClean="0"/>
              <a:t> of </a:t>
            </a:r>
            <a:r>
              <a:rPr lang="fi-FI" sz="2800" dirty="0" err="1" smtClean="0"/>
              <a:t>surfaces</a:t>
            </a:r>
            <a:endParaRPr lang="fi-FI" sz="2800" dirty="0" smtClean="0"/>
          </a:p>
          <a:p>
            <a:r>
              <a:rPr lang="fi-FI" sz="2800" dirty="0" err="1" smtClean="0"/>
              <a:t>Electrons</a:t>
            </a:r>
            <a:r>
              <a:rPr lang="fi-FI" sz="2800" dirty="0" smtClean="0"/>
              <a:t> </a:t>
            </a:r>
            <a:r>
              <a:rPr lang="fi-FI" sz="2800" dirty="0" err="1" smtClean="0"/>
              <a:t>are</a:t>
            </a:r>
            <a:r>
              <a:rPr lang="fi-FI" sz="2800" dirty="0" smtClean="0"/>
              <a:t> </a:t>
            </a:r>
            <a:r>
              <a:rPr lang="fi-FI" sz="2800" dirty="0" err="1" smtClean="0"/>
              <a:t>accilerated</a:t>
            </a:r>
            <a:r>
              <a:rPr lang="fi-FI" sz="2800" dirty="0" smtClean="0"/>
              <a:t> in the </a:t>
            </a:r>
            <a:r>
              <a:rPr lang="fi-FI" sz="2800" dirty="0" err="1" smtClean="0"/>
              <a:t>direction</a:t>
            </a:r>
            <a:r>
              <a:rPr lang="fi-FI" sz="2800" dirty="0" smtClean="0"/>
              <a:t> of the </a:t>
            </a:r>
            <a:r>
              <a:rPr lang="fi-FI" sz="2800" dirty="0" err="1" smtClean="0"/>
              <a:t>sample</a:t>
            </a:r>
            <a:r>
              <a:rPr lang="fi-FI" sz="2800" dirty="0" smtClean="0"/>
              <a:t> and </a:t>
            </a:r>
            <a:r>
              <a:rPr lang="fi-FI" sz="2800" dirty="0" err="1" smtClean="0"/>
              <a:t>are</a:t>
            </a:r>
            <a:r>
              <a:rPr lang="fi-FI" sz="2800" dirty="0" smtClean="0"/>
              <a:t> </a:t>
            </a:r>
            <a:r>
              <a:rPr lang="fi-FI" sz="2800" dirty="0" err="1" smtClean="0"/>
              <a:t>diffracted</a:t>
            </a:r>
            <a:r>
              <a:rPr lang="fi-FI" sz="2800" dirty="0" smtClean="0"/>
              <a:t> </a:t>
            </a:r>
            <a:r>
              <a:rPr lang="fi-FI" sz="2800" dirty="0" err="1" smtClean="0"/>
              <a:t>by</a:t>
            </a:r>
            <a:r>
              <a:rPr lang="fi-FI" sz="2800" dirty="0" smtClean="0"/>
              <a:t> </a:t>
            </a:r>
            <a:r>
              <a:rPr lang="fi-FI" sz="2800" dirty="0" err="1" smtClean="0"/>
              <a:t>it</a:t>
            </a:r>
            <a:endParaRPr lang="fi-FI" sz="2800" dirty="0" smtClean="0"/>
          </a:p>
          <a:p>
            <a:r>
              <a:rPr lang="fi-FI" sz="2800" dirty="0" err="1" smtClean="0"/>
              <a:t>Different</a:t>
            </a:r>
            <a:r>
              <a:rPr lang="fi-FI" sz="2800" dirty="0" smtClean="0"/>
              <a:t> </a:t>
            </a:r>
            <a:r>
              <a:rPr lang="fi-FI" sz="2800" dirty="0" err="1" smtClean="0"/>
              <a:t>acceleration</a:t>
            </a:r>
            <a:r>
              <a:rPr lang="fi-FI" sz="2800" dirty="0" smtClean="0"/>
              <a:t> </a:t>
            </a:r>
            <a:r>
              <a:rPr lang="fi-FI" sz="2800" dirty="0" err="1" smtClean="0"/>
              <a:t>voltages</a:t>
            </a:r>
            <a:r>
              <a:rPr lang="fi-FI" sz="2800" dirty="0" smtClean="0"/>
              <a:t> and</a:t>
            </a:r>
          </a:p>
          <a:p>
            <a:pPr marL="0" indent="0">
              <a:buNone/>
            </a:pPr>
            <a:r>
              <a:rPr lang="fi-FI" sz="2800" dirty="0" smtClean="0"/>
              <a:t>    </a:t>
            </a:r>
            <a:r>
              <a:rPr lang="fi-FI" sz="2800" dirty="0" err="1"/>
              <a:t>b</a:t>
            </a:r>
            <a:r>
              <a:rPr lang="fi-FI" sz="2800" dirty="0" err="1" smtClean="0"/>
              <a:t>eam</a:t>
            </a:r>
            <a:r>
              <a:rPr lang="fi-FI" sz="2800" dirty="0" smtClean="0"/>
              <a:t> </a:t>
            </a:r>
            <a:r>
              <a:rPr lang="fi-FI" sz="2800" dirty="0" err="1" smtClean="0"/>
              <a:t>energies</a:t>
            </a:r>
            <a:r>
              <a:rPr lang="fi-FI" sz="2800" dirty="0" smtClean="0"/>
              <a:t> </a:t>
            </a:r>
            <a:r>
              <a:rPr lang="fi-FI" sz="2800" dirty="0" err="1" smtClean="0"/>
              <a:t>used</a:t>
            </a:r>
            <a:endParaRPr lang="fi-FI" sz="2800" dirty="0" smtClean="0"/>
          </a:p>
          <a:p>
            <a:r>
              <a:rPr lang="fi-FI" sz="2800" dirty="0" err="1" smtClean="0"/>
              <a:t>Spectra</a:t>
            </a:r>
            <a:r>
              <a:rPr lang="fi-FI" sz="2800" dirty="0" smtClean="0"/>
              <a:t> </a:t>
            </a:r>
            <a:r>
              <a:rPr lang="fi-FI" sz="2800" dirty="0" err="1" smtClean="0"/>
              <a:t>tells</a:t>
            </a:r>
            <a:r>
              <a:rPr lang="fi-FI" sz="2800" dirty="0" smtClean="0"/>
              <a:t> the position of</a:t>
            </a:r>
          </a:p>
          <a:p>
            <a:pPr marL="0" indent="0">
              <a:buNone/>
            </a:pPr>
            <a:r>
              <a:rPr lang="fi-FI" sz="2800" dirty="0" smtClean="0"/>
              <a:t>    </a:t>
            </a:r>
            <a:r>
              <a:rPr lang="fi-FI" sz="2800" dirty="0" err="1" smtClean="0"/>
              <a:t>individual</a:t>
            </a:r>
            <a:r>
              <a:rPr lang="fi-FI" sz="2800" dirty="0" smtClean="0"/>
              <a:t> </a:t>
            </a:r>
            <a:r>
              <a:rPr lang="fi-FI" sz="2800" dirty="0" err="1" smtClean="0"/>
              <a:t>atoms</a:t>
            </a:r>
            <a:r>
              <a:rPr lang="fi-FI" sz="2800" dirty="0" smtClean="0"/>
              <a:t> in the </a:t>
            </a:r>
            <a:r>
              <a:rPr lang="fi-FI" sz="2800" dirty="0" err="1" smtClean="0"/>
              <a:t>surface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6465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Python &amp; </a:t>
            </a:r>
            <a:r>
              <a:rPr lang="fi-FI" dirty="0" err="1" smtClean="0"/>
              <a:t>Qt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Python is </a:t>
            </a:r>
            <a:r>
              <a:rPr lang="fi-FI" sz="2800" dirty="0" err="1" smtClean="0"/>
              <a:t>dynamic</a:t>
            </a:r>
            <a:r>
              <a:rPr lang="fi-FI" sz="2800" dirty="0" smtClean="0"/>
              <a:t> OOP </a:t>
            </a:r>
            <a:r>
              <a:rPr lang="fi-FI" sz="2800" dirty="0" err="1" smtClean="0"/>
              <a:t>language</a:t>
            </a:r>
            <a:endParaRPr lang="fi-FI" sz="2800" dirty="0" smtClean="0"/>
          </a:p>
          <a:p>
            <a:r>
              <a:rPr lang="fi-FI" sz="2800" dirty="0" err="1" smtClean="0"/>
              <a:t>Qt</a:t>
            </a:r>
            <a:r>
              <a:rPr lang="fi-FI" sz="2800" dirty="0" smtClean="0"/>
              <a:t> </a:t>
            </a:r>
            <a:r>
              <a:rPr lang="fi-FI" sz="2800" dirty="0" err="1" smtClean="0"/>
              <a:t>Developed</a:t>
            </a:r>
            <a:r>
              <a:rPr lang="fi-FI" sz="2800" dirty="0" smtClean="0"/>
              <a:t> </a:t>
            </a:r>
            <a:r>
              <a:rPr lang="fi-FI" sz="2800" dirty="0" err="1" smtClean="0"/>
              <a:t>by</a:t>
            </a:r>
            <a:r>
              <a:rPr lang="fi-FI" sz="2800" dirty="0" smtClean="0"/>
              <a:t> Nokia </a:t>
            </a:r>
            <a:r>
              <a:rPr lang="fi-FI" sz="2800" dirty="0" err="1" smtClean="0"/>
              <a:t>Qt</a:t>
            </a:r>
            <a:r>
              <a:rPr lang="fi-FI" sz="2800" dirty="0" smtClean="0"/>
              <a:t> </a:t>
            </a:r>
            <a:r>
              <a:rPr lang="fi-FI" sz="2800" dirty="0" err="1" smtClean="0"/>
              <a:t>Development</a:t>
            </a:r>
            <a:r>
              <a:rPr lang="fi-FI" sz="2800" dirty="0" smtClean="0"/>
              <a:t> </a:t>
            </a:r>
            <a:r>
              <a:rPr lang="fi-FI" sz="2800" dirty="0" err="1" smtClean="0"/>
              <a:t>Frameworks</a:t>
            </a:r>
            <a:endParaRPr lang="fi-FI" sz="2800" dirty="0" smtClean="0"/>
          </a:p>
          <a:p>
            <a:r>
              <a:rPr lang="fi-FI" sz="2800" dirty="0" err="1" smtClean="0"/>
              <a:t>Integrated</a:t>
            </a:r>
            <a:r>
              <a:rPr lang="fi-FI" sz="2800" dirty="0" smtClean="0"/>
              <a:t> to Python </a:t>
            </a:r>
            <a:r>
              <a:rPr lang="fi-FI" sz="2800" dirty="0" err="1" smtClean="0"/>
              <a:t>through</a:t>
            </a:r>
            <a:r>
              <a:rPr lang="fi-FI" sz="2800" dirty="0" smtClean="0"/>
              <a:t> </a:t>
            </a:r>
            <a:r>
              <a:rPr lang="fi-FI" sz="2800" dirty="0" err="1" smtClean="0"/>
              <a:t>PyQt</a:t>
            </a:r>
            <a:endParaRPr lang="fi-FI" sz="2800" dirty="0" smtClean="0"/>
          </a:p>
          <a:p>
            <a:endParaRPr lang="fi-FI" sz="2800" dirty="0" smtClean="0"/>
          </a:p>
          <a:p>
            <a:r>
              <a:rPr lang="fi-FI" sz="2800" dirty="0" err="1" smtClean="0"/>
              <a:t>Both</a:t>
            </a:r>
            <a:r>
              <a:rPr lang="fi-FI" sz="2800" dirty="0" smtClean="0"/>
              <a:t> </a:t>
            </a:r>
            <a:r>
              <a:rPr lang="fi-FI" sz="2800" dirty="0" err="1" smtClean="0"/>
              <a:t>have</a:t>
            </a:r>
            <a:r>
              <a:rPr lang="fi-FI" sz="2800" dirty="0" smtClean="0"/>
              <a:t> open </a:t>
            </a:r>
            <a:r>
              <a:rPr lang="fi-FI" sz="2800" dirty="0" err="1" smtClean="0"/>
              <a:t>source</a:t>
            </a:r>
            <a:r>
              <a:rPr lang="fi-FI" sz="2800" dirty="0" smtClean="0"/>
              <a:t> </a:t>
            </a:r>
            <a:r>
              <a:rPr lang="fi-FI" sz="2800" dirty="0" err="1" smtClean="0"/>
              <a:t>license</a:t>
            </a:r>
            <a:endParaRPr lang="fi-FI" sz="2800" dirty="0" smtClean="0"/>
          </a:p>
          <a:p>
            <a:r>
              <a:rPr lang="fi-FI" sz="2800" dirty="0" err="1" smtClean="0"/>
              <a:t>Multi-platform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7972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Methods</a:t>
            </a:r>
            <a:r>
              <a:rPr lang="fi-FI" dirty="0" smtClean="0"/>
              <a:t> of </a:t>
            </a:r>
            <a:r>
              <a:rPr lang="fi-FI" dirty="0" err="1" smtClean="0"/>
              <a:t>resolution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i-FI" sz="2800" dirty="0" smtClean="0"/>
              <a:t>Usability and maintainability improvement</a:t>
            </a:r>
          </a:p>
          <a:p>
            <a:r>
              <a:rPr lang="fi-FI" sz="2800" dirty="0" smtClean="0"/>
              <a:t>Continue using Python and Qt</a:t>
            </a:r>
          </a:p>
          <a:p>
            <a:r>
              <a:rPr lang="fi-FI" sz="2800" dirty="0" smtClean="0"/>
              <a:t>Maplotlib library for plotting</a:t>
            </a:r>
          </a:p>
          <a:p>
            <a:r>
              <a:rPr lang="fi-FI" sz="2800" dirty="0" smtClean="0"/>
              <a:t>Menu</a:t>
            </a:r>
          </a:p>
          <a:p>
            <a:r>
              <a:rPr lang="fi-FI" sz="2800" dirty="0" smtClean="0"/>
              <a:t>Tutorial</a:t>
            </a:r>
          </a:p>
          <a:p>
            <a:r>
              <a:rPr lang="fi-FI" sz="2800" dirty="0" smtClean="0"/>
              <a:t>Documentation</a:t>
            </a:r>
          </a:p>
          <a:p>
            <a:r>
              <a:rPr lang="fi-FI" sz="2800" dirty="0" smtClean="0"/>
              <a:t>Executable file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630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Resolution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The following features </a:t>
            </a:r>
            <a:r>
              <a:rPr lang="en-US" dirty="0" smtClean="0"/>
              <a:t>were </a:t>
            </a:r>
            <a:r>
              <a:rPr lang="en-US" dirty="0"/>
              <a:t>added to </a:t>
            </a:r>
            <a:r>
              <a:rPr lang="en-US" dirty="0" err="1"/>
              <a:t>easyLEED</a:t>
            </a:r>
            <a:r>
              <a:rPr lang="en-US" dirty="0" smtClean="0"/>
              <a:t>:</a:t>
            </a:r>
          </a:p>
          <a:p>
            <a:pPr marL="114300" indent="0">
              <a:buNone/>
            </a:pPr>
            <a:endParaRPr lang="en-US" dirty="0" smtClean="0"/>
          </a:p>
          <a:p>
            <a:pPr fontAlgn="base"/>
            <a:r>
              <a:rPr lang="en-US" dirty="0" smtClean="0"/>
              <a:t>plotting </a:t>
            </a:r>
            <a:r>
              <a:rPr lang="en-US" dirty="0"/>
              <a:t>the intensities and the average of the intensities</a:t>
            </a:r>
          </a:p>
          <a:p>
            <a:pPr fontAlgn="base"/>
            <a:r>
              <a:rPr lang="en-US" dirty="0" smtClean="0"/>
              <a:t>widget for selecting plotting method</a:t>
            </a:r>
          </a:p>
          <a:p>
            <a:pPr fontAlgn="base"/>
            <a:r>
              <a:rPr lang="en-US" dirty="0" smtClean="0"/>
              <a:t>quick </a:t>
            </a:r>
            <a:r>
              <a:rPr lang="en-US" dirty="0"/>
              <a:t>access toolbar</a:t>
            </a:r>
          </a:p>
          <a:p>
            <a:pPr fontAlgn="base"/>
            <a:r>
              <a:rPr lang="en-US" dirty="0"/>
              <a:t>exporting the plot as </a:t>
            </a:r>
            <a:r>
              <a:rPr lang="en-US" dirty="0" smtClean="0"/>
              <a:t>PDF file</a:t>
            </a:r>
            <a:endParaRPr lang="en-US" dirty="0"/>
          </a:p>
          <a:p>
            <a:pPr fontAlgn="base"/>
            <a:r>
              <a:rPr lang="en-US" dirty="0"/>
              <a:t>exporting/importing the initial spot locations</a:t>
            </a:r>
          </a:p>
          <a:p>
            <a:pPr fontAlgn="base"/>
            <a:r>
              <a:rPr lang="en-US" dirty="0"/>
              <a:t>widget for setting tracking </a:t>
            </a:r>
            <a:r>
              <a:rPr lang="en-US" dirty="0" smtClean="0"/>
              <a:t>parameters</a:t>
            </a:r>
            <a:r>
              <a:rPr lang="en-US" dirty="0"/>
              <a:t/>
            </a:r>
            <a:br>
              <a:rPr lang="en-US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7468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Resolution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Plotting intensities &amp; the average intensity</a:t>
            </a:r>
            <a:endParaRPr lang="fi-FI" dirty="0"/>
          </a:p>
        </p:txBody>
      </p:sp>
      <p:pic>
        <p:nvPicPr>
          <p:cNvPr id="1026" name="Picture 2" descr="R:\Dropbox\kandi_kuvat\ss_average_cle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5976664" cy="3926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62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Analysis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Initial requirements done, some additional ones</a:t>
            </a:r>
          </a:p>
          <a:p>
            <a:r>
              <a:rPr lang="fi-FI" dirty="0" smtClean="0"/>
              <a:t>Future work:</a:t>
            </a:r>
          </a:p>
          <a:p>
            <a:pPr marL="114300" indent="0">
              <a:buNone/>
            </a:pPr>
            <a:r>
              <a:rPr lang="fi-FI" dirty="0" smtClean="0"/>
              <a:t>    - manual follow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- improved tracking algorithm -&gt; not really useful without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- make available online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Not managed to get an opinion from employer yet due to holiday</a:t>
            </a:r>
          </a:p>
          <a:p>
            <a:pPr marL="11430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308061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70</TotalTime>
  <Words>251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End report </vt:lpstr>
      <vt:lpstr>Background</vt:lpstr>
      <vt:lpstr>Objectives</vt:lpstr>
      <vt:lpstr>LEED research</vt:lpstr>
      <vt:lpstr>Python &amp; Qt</vt:lpstr>
      <vt:lpstr>Methods of resolution</vt:lpstr>
      <vt:lpstr>Resolution</vt:lpstr>
      <vt:lpstr>Resolution</vt:lpstr>
      <vt:lpstr>Analysis</vt:lpstr>
    </vt:vector>
  </TitlesOfParts>
  <Company>LUT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report</dc:title>
  <dc:creator>d0358645</dc:creator>
  <cp:lastModifiedBy>Hanna</cp:lastModifiedBy>
  <cp:revision>9</cp:revision>
  <dcterms:created xsi:type="dcterms:W3CDTF">2012-06-04T07:23:14Z</dcterms:created>
  <dcterms:modified xsi:type="dcterms:W3CDTF">2012-08-23T16:33:01Z</dcterms:modified>
</cp:coreProperties>
</file>